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nl-NL"/>
              <a:t>单击此处编辑母版标题样式</a:t>
            </a:r>
            <a:endParaRPr lang="nl-NL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nl-NL"/>
              <a:t>单击此处编辑母版副标题样式</a:t>
            </a:r>
            <a:endParaRPr lang="nl-NL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6B79-3B4D-4EDE-BE82-B82700973481}" type="datetimeFigureOut">
              <a:rPr lang="nl-NL" smtClean="0"/>
              <a:t>18-4-2017</a:t>
            </a:fld>
            <a:endParaRPr lang="nl-NL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EC89-6E66-43F7-893C-34A4D3F1217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nl-NL"/>
              <a:t>单击此处编辑母版标题样式</a:t>
            </a:r>
            <a:endParaRPr lang="nl-NL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nl-NL"/>
              <a:t>单击此处编辑母版文本样式</a:t>
            </a:r>
          </a:p>
          <a:p>
            <a:pPr lvl="1"/>
            <a:r>
              <a:rPr lang="zh-CN" altLang="nl-NL"/>
              <a:t>第二级</a:t>
            </a:r>
          </a:p>
          <a:p>
            <a:pPr lvl="2"/>
            <a:r>
              <a:rPr lang="zh-CN" altLang="nl-NL"/>
              <a:t>第三级</a:t>
            </a:r>
          </a:p>
          <a:p>
            <a:pPr lvl="3"/>
            <a:r>
              <a:rPr lang="zh-CN" altLang="nl-NL"/>
              <a:t>第四级</a:t>
            </a:r>
          </a:p>
          <a:p>
            <a:pPr lvl="4"/>
            <a:r>
              <a:rPr lang="zh-CN" altLang="nl-NL"/>
              <a:t>第五级</a:t>
            </a:r>
            <a:endParaRPr lang="nl-NL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6B79-3B4D-4EDE-BE82-B82700973481}" type="datetimeFigureOut">
              <a:rPr lang="nl-NL" smtClean="0"/>
              <a:t>18-4-2017</a:t>
            </a:fld>
            <a:endParaRPr lang="nl-NL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EC89-6E66-43F7-893C-34A4D3F1217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nl-NL"/>
              <a:t>单击此处编辑母版标题样式</a:t>
            </a:r>
            <a:endParaRPr lang="nl-NL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nl-NL"/>
              <a:t>单击此处编辑母版文本样式</a:t>
            </a:r>
          </a:p>
          <a:p>
            <a:pPr lvl="1"/>
            <a:r>
              <a:rPr lang="zh-CN" altLang="nl-NL"/>
              <a:t>第二级</a:t>
            </a:r>
          </a:p>
          <a:p>
            <a:pPr lvl="2"/>
            <a:r>
              <a:rPr lang="zh-CN" altLang="nl-NL"/>
              <a:t>第三级</a:t>
            </a:r>
          </a:p>
          <a:p>
            <a:pPr lvl="3"/>
            <a:r>
              <a:rPr lang="zh-CN" altLang="nl-NL"/>
              <a:t>第四级</a:t>
            </a:r>
          </a:p>
          <a:p>
            <a:pPr lvl="4"/>
            <a:r>
              <a:rPr lang="zh-CN" altLang="nl-NL"/>
              <a:t>第五级</a:t>
            </a:r>
            <a:endParaRPr lang="nl-NL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6B79-3B4D-4EDE-BE82-B82700973481}" type="datetimeFigureOut">
              <a:rPr lang="nl-NL" smtClean="0"/>
              <a:t>18-4-2017</a:t>
            </a:fld>
            <a:endParaRPr lang="nl-NL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EC89-6E66-43F7-893C-34A4D3F1217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nl-NL"/>
              <a:t>单击此处编辑母版标题样式</a:t>
            </a:r>
            <a:endParaRPr lang="nl-NL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nl-NL"/>
              <a:t>单击此处编辑母版文本样式</a:t>
            </a:r>
          </a:p>
          <a:p>
            <a:pPr lvl="1"/>
            <a:r>
              <a:rPr lang="zh-CN" altLang="nl-NL"/>
              <a:t>第二级</a:t>
            </a:r>
          </a:p>
          <a:p>
            <a:pPr lvl="2"/>
            <a:r>
              <a:rPr lang="zh-CN" altLang="nl-NL"/>
              <a:t>第三级</a:t>
            </a:r>
          </a:p>
          <a:p>
            <a:pPr lvl="3"/>
            <a:r>
              <a:rPr lang="zh-CN" altLang="nl-NL"/>
              <a:t>第四级</a:t>
            </a:r>
          </a:p>
          <a:p>
            <a:pPr lvl="4"/>
            <a:r>
              <a:rPr lang="zh-CN" altLang="nl-NL"/>
              <a:t>第五级</a:t>
            </a:r>
            <a:endParaRPr lang="nl-NL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6B79-3B4D-4EDE-BE82-B82700973481}" type="datetimeFigureOut">
              <a:rPr lang="nl-NL" smtClean="0"/>
              <a:t>18-4-2017</a:t>
            </a:fld>
            <a:endParaRPr lang="nl-NL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EC89-6E66-43F7-893C-34A4D3F1217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nl-NL"/>
              <a:t>单击此处编辑母版标题样式</a:t>
            </a:r>
            <a:endParaRPr lang="nl-NL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nl-NL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6B79-3B4D-4EDE-BE82-B82700973481}" type="datetimeFigureOut">
              <a:rPr lang="nl-NL" smtClean="0"/>
              <a:t>18-4-2017</a:t>
            </a:fld>
            <a:endParaRPr lang="nl-NL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EC89-6E66-43F7-893C-34A4D3F1217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nl-NL"/>
              <a:t>单击此处编辑母版标题样式</a:t>
            </a:r>
            <a:endParaRPr lang="nl-NL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nl-NL"/>
              <a:t>单击此处编辑母版文本样式</a:t>
            </a:r>
          </a:p>
          <a:p>
            <a:pPr lvl="1"/>
            <a:r>
              <a:rPr lang="zh-CN" altLang="nl-NL"/>
              <a:t>第二级</a:t>
            </a:r>
          </a:p>
          <a:p>
            <a:pPr lvl="2"/>
            <a:r>
              <a:rPr lang="zh-CN" altLang="nl-NL"/>
              <a:t>第三级</a:t>
            </a:r>
          </a:p>
          <a:p>
            <a:pPr lvl="3"/>
            <a:r>
              <a:rPr lang="zh-CN" altLang="nl-NL"/>
              <a:t>第四级</a:t>
            </a:r>
          </a:p>
          <a:p>
            <a:pPr lvl="4"/>
            <a:r>
              <a:rPr lang="zh-CN" altLang="nl-NL"/>
              <a:t>第五级</a:t>
            </a:r>
            <a:endParaRPr lang="nl-NL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nl-NL"/>
              <a:t>单击此处编辑母版文本样式</a:t>
            </a:r>
          </a:p>
          <a:p>
            <a:pPr lvl="1"/>
            <a:r>
              <a:rPr lang="zh-CN" altLang="nl-NL"/>
              <a:t>第二级</a:t>
            </a:r>
          </a:p>
          <a:p>
            <a:pPr lvl="2"/>
            <a:r>
              <a:rPr lang="zh-CN" altLang="nl-NL"/>
              <a:t>第三级</a:t>
            </a:r>
          </a:p>
          <a:p>
            <a:pPr lvl="3"/>
            <a:r>
              <a:rPr lang="zh-CN" altLang="nl-NL"/>
              <a:t>第四级</a:t>
            </a:r>
          </a:p>
          <a:p>
            <a:pPr lvl="4"/>
            <a:r>
              <a:rPr lang="zh-CN" altLang="nl-NL"/>
              <a:t>第五级</a:t>
            </a:r>
            <a:endParaRPr lang="nl-NL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6B79-3B4D-4EDE-BE82-B82700973481}" type="datetimeFigureOut">
              <a:rPr lang="nl-NL" smtClean="0"/>
              <a:t>18-4-2017</a:t>
            </a:fld>
            <a:endParaRPr lang="nl-NL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EC89-6E66-43F7-893C-34A4D3F1217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nl-NL"/>
              <a:t>单击此处编辑母版标题样式</a:t>
            </a:r>
            <a:endParaRPr lang="nl-NL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nl-NL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nl-NL"/>
              <a:t>单击此处编辑母版文本样式</a:t>
            </a:r>
          </a:p>
          <a:p>
            <a:pPr lvl="1"/>
            <a:r>
              <a:rPr lang="zh-CN" altLang="nl-NL"/>
              <a:t>第二级</a:t>
            </a:r>
          </a:p>
          <a:p>
            <a:pPr lvl="2"/>
            <a:r>
              <a:rPr lang="zh-CN" altLang="nl-NL"/>
              <a:t>第三级</a:t>
            </a:r>
          </a:p>
          <a:p>
            <a:pPr lvl="3"/>
            <a:r>
              <a:rPr lang="zh-CN" altLang="nl-NL"/>
              <a:t>第四级</a:t>
            </a:r>
          </a:p>
          <a:p>
            <a:pPr lvl="4"/>
            <a:r>
              <a:rPr lang="zh-CN" altLang="nl-NL"/>
              <a:t>第五级</a:t>
            </a:r>
            <a:endParaRPr lang="nl-NL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nl-NL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nl-NL"/>
              <a:t>单击此处编辑母版文本样式</a:t>
            </a:r>
          </a:p>
          <a:p>
            <a:pPr lvl="1"/>
            <a:r>
              <a:rPr lang="zh-CN" altLang="nl-NL"/>
              <a:t>第二级</a:t>
            </a:r>
          </a:p>
          <a:p>
            <a:pPr lvl="2"/>
            <a:r>
              <a:rPr lang="zh-CN" altLang="nl-NL"/>
              <a:t>第三级</a:t>
            </a:r>
          </a:p>
          <a:p>
            <a:pPr lvl="3"/>
            <a:r>
              <a:rPr lang="zh-CN" altLang="nl-NL"/>
              <a:t>第四级</a:t>
            </a:r>
          </a:p>
          <a:p>
            <a:pPr lvl="4"/>
            <a:r>
              <a:rPr lang="zh-CN" altLang="nl-NL"/>
              <a:t>第五级</a:t>
            </a:r>
            <a:endParaRPr lang="nl-NL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6B79-3B4D-4EDE-BE82-B82700973481}" type="datetimeFigureOut">
              <a:rPr lang="nl-NL" smtClean="0"/>
              <a:t>18-4-2017</a:t>
            </a:fld>
            <a:endParaRPr lang="nl-NL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EC89-6E66-43F7-893C-34A4D3F1217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nl-NL"/>
              <a:t>单击此处编辑母版标题样式</a:t>
            </a:r>
            <a:endParaRPr lang="nl-NL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6B79-3B4D-4EDE-BE82-B82700973481}" type="datetimeFigureOut">
              <a:rPr lang="nl-NL" smtClean="0"/>
              <a:t>18-4-2017</a:t>
            </a:fld>
            <a:endParaRPr lang="nl-NL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EC89-6E66-43F7-893C-34A4D3F1217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6B79-3B4D-4EDE-BE82-B82700973481}" type="datetimeFigureOut">
              <a:rPr lang="nl-NL" smtClean="0"/>
              <a:t>18-4-2017</a:t>
            </a:fld>
            <a:endParaRPr lang="nl-NL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EC89-6E66-43F7-893C-34A4D3F1217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nl-NL"/>
              <a:t>单击此处编辑母版标题样式</a:t>
            </a:r>
            <a:endParaRPr lang="nl-NL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nl-NL"/>
              <a:t>单击此处编辑母版文本样式</a:t>
            </a:r>
          </a:p>
          <a:p>
            <a:pPr lvl="1"/>
            <a:r>
              <a:rPr lang="zh-CN" altLang="nl-NL"/>
              <a:t>第二级</a:t>
            </a:r>
          </a:p>
          <a:p>
            <a:pPr lvl="2"/>
            <a:r>
              <a:rPr lang="zh-CN" altLang="nl-NL"/>
              <a:t>第三级</a:t>
            </a:r>
          </a:p>
          <a:p>
            <a:pPr lvl="3"/>
            <a:r>
              <a:rPr lang="zh-CN" altLang="nl-NL"/>
              <a:t>第四级</a:t>
            </a:r>
          </a:p>
          <a:p>
            <a:pPr lvl="4"/>
            <a:r>
              <a:rPr lang="zh-CN" altLang="nl-NL"/>
              <a:t>第五级</a:t>
            </a:r>
            <a:endParaRPr lang="nl-NL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nl-NL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6B79-3B4D-4EDE-BE82-B82700973481}" type="datetimeFigureOut">
              <a:rPr lang="nl-NL" smtClean="0"/>
              <a:t>18-4-2017</a:t>
            </a:fld>
            <a:endParaRPr lang="nl-NL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EC89-6E66-43F7-893C-34A4D3F1217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nl-NL"/>
              <a:t>单击此处编辑母版标题样式</a:t>
            </a:r>
            <a:endParaRPr lang="nl-NL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nl-NL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6B79-3B4D-4EDE-BE82-B82700973481}" type="datetimeFigureOut">
              <a:rPr lang="nl-NL" smtClean="0"/>
              <a:t>18-4-2017</a:t>
            </a:fld>
            <a:endParaRPr lang="nl-NL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EC89-6E66-43F7-893C-34A4D3F1217A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nl-NL"/>
              <a:t>单击此处编辑母版标题样式</a:t>
            </a:r>
            <a:endParaRPr lang="nl-NL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nl-NL"/>
              <a:t>单击此处编辑母版文本样式</a:t>
            </a:r>
          </a:p>
          <a:p>
            <a:pPr lvl="1"/>
            <a:r>
              <a:rPr lang="zh-CN" altLang="nl-NL"/>
              <a:t>第二级</a:t>
            </a:r>
          </a:p>
          <a:p>
            <a:pPr lvl="2"/>
            <a:r>
              <a:rPr lang="zh-CN" altLang="nl-NL"/>
              <a:t>第三级</a:t>
            </a:r>
          </a:p>
          <a:p>
            <a:pPr lvl="3"/>
            <a:r>
              <a:rPr lang="zh-CN" altLang="nl-NL"/>
              <a:t>第四级</a:t>
            </a:r>
          </a:p>
          <a:p>
            <a:pPr lvl="4"/>
            <a:r>
              <a:rPr lang="zh-CN" altLang="nl-NL"/>
              <a:t>第五级</a:t>
            </a:r>
            <a:endParaRPr lang="nl-NL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16B79-3B4D-4EDE-BE82-B82700973481}" type="datetimeFigureOut">
              <a:rPr lang="nl-NL" smtClean="0"/>
              <a:t>18-4-2017</a:t>
            </a:fld>
            <a:endParaRPr lang="nl-NL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3EC89-6E66-43F7-893C-34A4D3F1217A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43372" y="2130425"/>
            <a:ext cx="4314828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Living organism in reaction to human behaviour</a:t>
            </a:r>
            <a:endParaRPr lang="nl-NL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072066" y="4714884"/>
            <a:ext cx="2700334" cy="17526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Team members: </a:t>
            </a:r>
          </a:p>
          <a:p>
            <a:r>
              <a:rPr lang="en-GB" dirty="0"/>
              <a:t>Danny</a:t>
            </a:r>
          </a:p>
          <a:p>
            <a:r>
              <a:rPr lang="en-GB" dirty="0"/>
              <a:t>                           </a:t>
            </a:r>
            <a:r>
              <a:rPr lang="en-GB" dirty="0" err="1"/>
              <a:t>Boyuan</a:t>
            </a:r>
            <a:r>
              <a:rPr lang="en-GB" dirty="0"/>
              <a:t> 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1818"/>
            <a:ext cx="3429024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Image result for flower bloom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4929174"/>
            <a:ext cx="3429024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8467" y="1057789"/>
            <a:ext cx="6187593" cy="4643472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67516" y="1053244"/>
            <a:ext cx="6140127" cy="4605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1143000"/>
          </a:xfrm>
        </p:spPr>
        <p:txBody>
          <a:bodyPr/>
          <a:lstStyle/>
          <a:p>
            <a:r>
              <a:rPr lang="en-GB" dirty="0"/>
              <a:t>Concepts</a:t>
            </a:r>
            <a:endParaRPr lang="nl-NL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7762" y="1643050"/>
            <a:ext cx="4186238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Through the flower blooming movement to </a:t>
            </a:r>
            <a:r>
              <a:rPr lang="en-GB" b="1" u="sng" dirty="0"/>
              <a:t>interact with human behaviour</a:t>
            </a:r>
          </a:p>
          <a:p>
            <a:endParaRPr lang="en-GB" dirty="0"/>
          </a:p>
          <a:p>
            <a:r>
              <a:rPr lang="en-GB" dirty="0"/>
              <a:t>So that people walking </a:t>
            </a:r>
            <a:r>
              <a:rPr lang="en-GB" b="1" u="sng" dirty="0"/>
              <a:t>fast</a:t>
            </a:r>
            <a:r>
              <a:rPr lang="en-GB" dirty="0"/>
              <a:t> in corridor can </a:t>
            </a:r>
            <a:r>
              <a:rPr lang="en-GB" b="1" u="sng" dirty="0"/>
              <a:t>slow down </a:t>
            </a:r>
            <a:r>
              <a:rPr lang="en-GB" dirty="0"/>
              <a:t>to appreciate the flower blooming process</a:t>
            </a:r>
          </a:p>
          <a:p>
            <a:endParaRPr lang="en-GB" dirty="0"/>
          </a:p>
          <a:p>
            <a:r>
              <a:rPr lang="en-GB" dirty="0"/>
              <a:t>The prototype can be installed at the </a:t>
            </a:r>
            <a:r>
              <a:rPr lang="en-GB" b="1" u="sng" dirty="0"/>
              <a:t>ceiling</a:t>
            </a:r>
            <a:endParaRPr lang="nl-NL" b="1" u="sng" dirty="0"/>
          </a:p>
        </p:txBody>
      </p:sp>
      <p:pic>
        <p:nvPicPr>
          <p:cNvPr id="4" name="Picture 2" descr="W:\TU Delft\Hyperbody\Ardurino Workshop\Rendering\Rende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97738" cy="6792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Respond to </a:t>
            </a:r>
            <a:r>
              <a:rPr lang="en-GB" b="1" u="sng" dirty="0"/>
              <a:t>spatial quality </a:t>
            </a:r>
            <a:r>
              <a:rPr lang="en-GB" dirty="0"/>
              <a:t>of the corridor</a:t>
            </a:r>
            <a:endParaRPr lang="nl-NL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When it open , it start to change the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  <a:r>
              <a:rPr lang="en-GB" dirty="0"/>
              <a:t> of the space</a:t>
            </a:r>
          </a:p>
          <a:p>
            <a:endParaRPr lang="en-GB" dirty="0"/>
          </a:p>
          <a:p>
            <a:r>
              <a:rPr lang="en-GB" dirty="0"/>
              <a:t>When there is </a:t>
            </a:r>
            <a:r>
              <a:rPr lang="en-GB" b="1" u="sng" dirty="0">
                <a:solidFill>
                  <a:schemeClr val="accent1"/>
                </a:solidFill>
              </a:rPr>
              <a:t>no body</a:t>
            </a:r>
            <a:r>
              <a:rPr lang="en-GB" dirty="0"/>
              <a:t>:</a:t>
            </a:r>
          </a:p>
          <a:p>
            <a:pPr>
              <a:buNone/>
            </a:pPr>
            <a:r>
              <a:rPr lang="en-GB" dirty="0"/>
              <a:t>    -  The ceiling moves as its </a:t>
            </a:r>
            <a:r>
              <a:rPr lang="en-GB" dirty="0">
                <a:solidFill>
                  <a:schemeClr val="accent1"/>
                </a:solidFill>
              </a:rPr>
              <a:t>own </a:t>
            </a:r>
            <a:r>
              <a:rPr lang="en-GB" b="1" u="sng" dirty="0">
                <a:solidFill>
                  <a:schemeClr val="accent1"/>
                </a:solidFill>
              </a:rPr>
              <a:t>living organism</a:t>
            </a:r>
          </a:p>
          <a:p>
            <a:endParaRPr lang="en-GB" b="1" u="sng" dirty="0"/>
          </a:p>
          <a:p>
            <a:r>
              <a:rPr lang="en-GB" dirty="0"/>
              <a:t>When </a:t>
            </a:r>
            <a:r>
              <a:rPr lang="en-GB" b="1" u="sng" dirty="0">
                <a:solidFill>
                  <a:srgbClr val="FF0000"/>
                </a:solidFill>
              </a:rPr>
              <a:t>somebody is there</a:t>
            </a:r>
            <a:r>
              <a:rPr lang="en-GB" dirty="0"/>
              <a:t>:</a:t>
            </a:r>
          </a:p>
          <a:p>
            <a:pPr>
              <a:buNone/>
            </a:pPr>
            <a:r>
              <a:rPr lang="en-GB" dirty="0"/>
              <a:t>    - The ceiling movement </a:t>
            </a:r>
            <a:r>
              <a:rPr lang="en-GB" b="1" u="sng" dirty="0">
                <a:solidFill>
                  <a:srgbClr val="FF0000"/>
                </a:solidFill>
              </a:rPr>
              <a:t>taken control by human behaviour</a:t>
            </a:r>
            <a:endParaRPr lang="nl-NL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Respond to the </a:t>
            </a:r>
            <a:r>
              <a:rPr lang="en-GB" b="1" u="sng" dirty="0"/>
              <a:t>acoustic quality </a:t>
            </a:r>
            <a:r>
              <a:rPr lang="en-GB" dirty="0"/>
              <a:t>of the corridor</a:t>
            </a:r>
            <a:endParaRPr lang="nl-NL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When it open there is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 absorbing material </a:t>
            </a:r>
            <a:r>
              <a:rPr lang="en-GB" dirty="0"/>
              <a:t>to absorb noise</a:t>
            </a:r>
          </a:p>
          <a:p>
            <a:endParaRPr lang="en-GB" dirty="0"/>
          </a:p>
          <a:p>
            <a:r>
              <a:rPr lang="en-GB" dirty="0"/>
              <a:t>When there is too much noise the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 light change colour </a:t>
            </a: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Mechanism</a:t>
            </a:r>
            <a:endParaRPr lang="nl-NL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/>
              <a:t>Servo motors </a:t>
            </a:r>
            <a:r>
              <a:rPr lang="en-GB" dirty="0"/>
              <a:t>to drive the movement of the petals of the flower</a:t>
            </a:r>
          </a:p>
          <a:p>
            <a:endParaRPr lang="en-GB" dirty="0"/>
          </a:p>
          <a:p>
            <a:r>
              <a:rPr lang="en-GB" b="1" u="sng" dirty="0"/>
              <a:t>Ultrasonic sensor </a:t>
            </a:r>
            <a:r>
              <a:rPr lang="en-GB" dirty="0"/>
              <a:t>to detect the human distance from the flowers</a:t>
            </a:r>
          </a:p>
          <a:p>
            <a:endParaRPr lang="en-GB" dirty="0"/>
          </a:p>
          <a:p>
            <a:r>
              <a:rPr lang="en-GB" b="1" u="sng" dirty="0"/>
              <a:t>Loudness sensor </a:t>
            </a:r>
            <a:r>
              <a:rPr lang="en-GB" dirty="0"/>
              <a:t>to detect the noise </a:t>
            </a:r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158</Words>
  <Application>Microsoft Office PowerPoint</Application>
  <PresentationFormat>如螢幕大小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宋体</vt:lpstr>
      <vt:lpstr>Arial</vt:lpstr>
      <vt:lpstr>Calibri</vt:lpstr>
      <vt:lpstr>Office 主题</vt:lpstr>
      <vt:lpstr>Living organism in reaction to human behaviour</vt:lpstr>
      <vt:lpstr>PowerPoint 簡報</vt:lpstr>
      <vt:lpstr>Concepts</vt:lpstr>
      <vt:lpstr>Respond to spatial quality of the corridor</vt:lpstr>
      <vt:lpstr>Respond to the acoustic quality of the corridor</vt:lpstr>
      <vt:lpstr>Mechanism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 blooming process in reaction to people interaction</dc:title>
  <dc:creator>B</dc:creator>
  <cp:lastModifiedBy>ka chun danny cheng</cp:lastModifiedBy>
  <cp:revision>18</cp:revision>
  <dcterms:created xsi:type="dcterms:W3CDTF">2017-04-05T12:10:17Z</dcterms:created>
  <dcterms:modified xsi:type="dcterms:W3CDTF">2017-04-18T20:11:04Z</dcterms:modified>
</cp:coreProperties>
</file>